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5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7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3" r:id="rId5"/>
    <p:sldMasterId id="2147483695" r:id="rId6"/>
    <p:sldMasterId id="2147483738" r:id="rId7"/>
    <p:sldMasterId id="2147483781" r:id="rId8"/>
    <p:sldMasterId id="2147483824" r:id="rId9"/>
    <p:sldMasterId id="2147483867" r:id="rId10"/>
    <p:sldMasterId id="2147483910" r:id="rId11"/>
  </p:sldMasterIdLst>
  <p:notesMasterIdLst>
    <p:notesMasterId r:id="rId33"/>
  </p:notesMasterIdLst>
  <p:handoutMasterIdLst>
    <p:handoutMasterId r:id="rId34"/>
  </p:handoutMasterIdLst>
  <p:sldIdLst>
    <p:sldId id="420" r:id="rId12"/>
    <p:sldId id="423" r:id="rId13"/>
    <p:sldId id="441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22" r:id="rId31"/>
    <p:sldId id="421" r:id="rId32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01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FFE600"/>
    <a:srgbClr val="006BB6"/>
    <a:srgbClr val="DADADA"/>
    <a:srgbClr val="579FD7"/>
    <a:srgbClr val="ECECEC"/>
    <a:srgbClr val="0A387C"/>
    <a:srgbClr val="0A407C"/>
    <a:srgbClr val="083C6C"/>
    <a:srgbClr val="0B5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3603" autoAdjust="0"/>
  </p:normalViewPr>
  <p:slideViewPr>
    <p:cSldViewPr snapToGrid="0" showGuides="1">
      <p:cViewPr varScale="1">
        <p:scale>
          <a:sx n="91" d="100"/>
          <a:sy n="91" d="100"/>
        </p:scale>
        <p:origin x="1099" y="58"/>
      </p:cViewPr>
      <p:guideLst>
        <p:guide orient="horz" pos="4201"/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-2640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076" cy="500550"/>
          </a:xfrm>
          <a:prstGeom prst="rect">
            <a:avLst/>
          </a:prstGeom>
        </p:spPr>
        <p:txBody>
          <a:bodyPr vert="horz" lIns="89200" tIns="44600" rIns="89200" bIns="44600" rtlCol="0"/>
          <a:lstStyle>
            <a:lvl1pPr algn="l">
              <a:defRPr sz="1200"/>
            </a:lvl1pPr>
          </a:lstStyle>
          <a:p>
            <a:endParaRPr lang="en-GB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548" y="1"/>
            <a:ext cx="2985076" cy="500550"/>
          </a:xfrm>
          <a:prstGeom prst="rect">
            <a:avLst/>
          </a:prstGeom>
        </p:spPr>
        <p:txBody>
          <a:bodyPr vert="horz" lIns="89200" tIns="44600" rIns="89200" bIns="44600" rtlCol="0"/>
          <a:lstStyle>
            <a:lvl1pPr algn="r">
              <a:defRPr sz="1200"/>
            </a:lvl1pPr>
          </a:lstStyle>
          <a:p>
            <a:fld id="{89709D47-337C-4C99-9F0C-1BF239D2C8DE}" type="datetimeFigureOut">
              <a:rPr lang="en-GB" smtClean="0">
                <a:latin typeface="Verdana" panose="020B0604030504040204" pitchFamily="34" charset="0"/>
                <a:cs typeface="Verdana" panose="020B0604030504040204" pitchFamily="34" charset="0"/>
              </a:rPr>
              <a:pPr/>
              <a:t>04/07/2022</a:t>
            </a:fld>
            <a:endParaRPr lang="en-GB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783"/>
            <a:ext cx="2985076" cy="500550"/>
          </a:xfrm>
          <a:prstGeom prst="rect">
            <a:avLst/>
          </a:prstGeom>
        </p:spPr>
        <p:txBody>
          <a:bodyPr vert="horz" lIns="89200" tIns="44600" rIns="89200" bIns="44600" rtlCol="0" anchor="b"/>
          <a:lstStyle>
            <a:lvl1pPr algn="l">
              <a:defRPr sz="1200"/>
            </a:lvl1pPr>
          </a:lstStyle>
          <a:p>
            <a:endParaRPr lang="en-GB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548" y="9519783"/>
            <a:ext cx="2985076" cy="500550"/>
          </a:xfrm>
          <a:prstGeom prst="rect">
            <a:avLst/>
          </a:prstGeom>
        </p:spPr>
        <p:txBody>
          <a:bodyPr vert="horz" lIns="89200" tIns="44600" rIns="89200" bIns="44600" rtlCol="0" anchor="b"/>
          <a:lstStyle>
            <a:lvl1pPr algn="r">
              <a:defRPr sz="1200"/>
            </a:lvl1pPr>
          </a:lstStyle>
          <a:p>
            <a:fld id="{D84925BD-1D66-4A3B-92F1-2DAB3AF5D5CB}" type="slidenum">
              <a:rPr lang="en-GB" smtClean="0">
                <a:latin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en-GB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94"/>
          </a:xfrm>
          <a:prstGeom prst="rect">
            <a:avLst/>
          </a:prstGeom>
        </p:spPr>
        <p:txBody>
          <a:bodyPr vert="horz" lIns="92009" tIns="46005" rIns="92009" bIns="46005" rtlCol="0"/>
          <a:lstStyle>
            <a:lvl1pPr algn="l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94"/>
          </a:xfrm>
          <a:prstGeom prst="rect">
            <a:avLst/>
          </a:prstGeom>
        </p:spPr>
        <p:txBody>
          <a:bodyPr vert="horz" lIns="92009" tIns="46005" rIns="92009" bIns="46005" rtlCol="0"/>
          <a:lstStyle>
            <a:lvl1pPr algn="r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7365FD-4BA3-4640-A0A3-EA311F8FD679}" type="datetimeFigureOut">
              <a:rPr lang="en-GB" smtClean="0"/>
              <a:pPr/>
              <a:t>04/07/2022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9" tIns="46005" rIns="92009" bIns="460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2009" tIns="46005" rIns="92009" bIns="4600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0" cy="501094"/>
          </a:xfrm>
          <a:prstGeom prst="rect">
            <a:avLst/>
          </a:prstGeom>
        </p:spPr>
        <p:txBody>
          <a:bodyPr vert="horz" lIns="92009" tIns="46005" rIns="92009" bIns="46005" rtlCol="0" anchor="b"/>
          <a:lstStyle>
            <a:lvl1pPr algn="l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1094"/>
          </a:xfrm>
          <a:prstGeom prst="rect">
            <a:avLst/>
          </a:prstGeom>
        </p:spPr>
        <p:txBody>
          <a:bodyPr vert="horz" lIns="92009" tIns="46005" rIns="92009" bIns="46005" rtlCol="0" anchor="b"/>
          <a:lstStyle>
            <a:lvl1pPr algn="r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1ABC55-B5D7-43EE-B9CD-C822A77CEA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99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1pPr>
    <a:lvl2pPr marL="171450" indent="-17145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  <a:latin typeface="Verdana" panose="020B0604030504040204" pitchFamily="34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EE42800B-0B04-4477-8191-C3224EAE3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179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10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9751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11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0837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12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1299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13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356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6DD507BD-59AC-4F87-814D-2ED5C5C8C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9392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  <a:latin typeface="Verdana" panose="020B0604030504040204" pitchFamily="34" charset="0"/>
              </a:rPr>
              <a:pPr/>
              <a:t>15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3995EB9-C52C-4FBA-881B-DB76D1D64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41365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16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43151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17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1389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18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5F2AAC10-4B2C-4C1E-86A6-6A39A4803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42573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19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5F2AAC10-4B2C-4C1E-86A6-6A39A4803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7890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  <a:latin typeface="Verdana" panose="020B0604030504040204" pitchFamily="34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BC2DCD2C-F324-4E22-AF00-3D9350D8E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78221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  <a:latin typeface="Verdana" panose="020B0604030504040204" pitchFamily="34" charset="0"/>
              </a:rPr>
              <a:pPr/>
              <a:t>20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51F3C12-4889-4522-9CBD-27896E39C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74354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  <a:latin typeface="Verdana" panose="020B0604030504040204" pitchFamily="34" charset="0"/>
              </a:rPr>
              <a:pPr/>
              <a:t>21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6C72596-E0BA-4B3D-A99E-1CFEDEA74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6614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3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0216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>
                <a:latin typeface="Verdana" panose="020B0604030504040204" pitchFamily="34" charset="0"/>
              </a:rPr>
              <a:pPr/>
              <a:t>4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86DC5F-03CA-46E1-99C5-7FC1CA129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624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>
                <a:latin typeface="Verdana" panose="020B0604030504040204" pitchFamily="34" charset="0"/>
              </a:rPr>
              <a:pPr/>
              <a:t>5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86DC5F-03CA-46E1-99C5-7FC1CA129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7610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>
                <a:latin typeface="Verdana" panose="020B0604030504040204" pitchFamily="34" charset="0"/>
              </a:rPr>
              <a:pPr/>
              <a:t>6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86DC5F-03CA-46E1-99C5-7FC1CA129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8965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>
                <a:latin typeface="Verdana" panose="020B0604030504040204" pitchFamily="34" charset="0"/>
              </a:rPr>
              <a:pPr/>
              <a:t>7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86DC5F-03CA-46E1-99C5-7FC1CA129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7692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8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0719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Verdana" panose="020B0604030504040204" pitchFamily="34" charset="0"/>
              </a:rPr>
              <a:t>9</a:t>
            </a:fld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3C32122-985F-4EFF-B48E-D873737EB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5482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" y="-297"/>
            <a:ext cx="9156986" cy="68585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0958" y="3857414"/>
            <a:ext cx="3184071" cy="836034"/>
          </a:xfr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GB" sz="2200" b="1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Short presentation title up to 2 lines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0158" y="5759135"/>
            <a:ext cx="3184071" cy="72875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Subheading up to two lines only or delete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42" y="140721"/>
            <a:ext cx="2047220" cy="45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40721"/>
            <a:ext cx="1588479" cy="14836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01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"/>
            <a:ext cx="9165771" cy="68546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5172" y="5681008"/>
            <a:ext cx="3049141" cy="942530"/>
          </a:xfr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Closing message here (up to 2 lines)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9" y="6064795"/>
            <a:ext cx="2047220" cy="4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1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5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8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470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79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37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0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622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8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6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44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559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86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439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6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7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422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2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5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75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137588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92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0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93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5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05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56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821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888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482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9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9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9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152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435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424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7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4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34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938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33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31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804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3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9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9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1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9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82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975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949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5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13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10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2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619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95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8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87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44441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6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90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69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66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50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3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113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304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7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4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491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843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5289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896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2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0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82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003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331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9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10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6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3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7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4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ym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" y="-297"/>
            <a:ext cx="9156986" cy="68585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0958" y="3857414"/>
            <a:ext cx="3184071" cy="836034"/>
          </a:xfr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GB" sz="2200" b="1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Short presentation title up to 2 lines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0158" y="5759135"/>
            <a:ext cx="3184071" cy="72875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Subheading up to two lines only or delete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8" y="140721"/>
            <a:ext cx="1588477" cy="148368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42" y="140721"/>
            <a:ext cx="2047220" cy="4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109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5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57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41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8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1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9494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66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36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72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306240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188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5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1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1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02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762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717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096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94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61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186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455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89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077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3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5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78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1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0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41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3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6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6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63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5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47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98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99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14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2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176141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873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3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56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58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8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63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651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712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137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302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5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770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508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75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80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0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3612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827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9844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2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" y="-297"/>
            <a:ext cx="9156986" cy="68585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0958" y="3857414"/>
            <a:ext cx="3184071" cy="836034"/>
          </a:xfr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GB" sz="2200" b="1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Short presentation title up to 2 lines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0158" y="5759135"/>
            <a:ext cx="3184071" cy="72875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Subheading up to two lines only or delete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42" y="140721"/>
            <a:ext cx="2047220" cy="45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4" y="140721"/>
            <a:ext cx="1588477" cy="14836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617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3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17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0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62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13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5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0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288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" y="-297"/>
            <a:ext cx="9156986" cy="68585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0958" y="3857414"/>
            <a:ext cx="3184071" cy="836034"/>
          </a:xfr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GB" sz="2200" b="1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Short presentation title up to 2 lines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0158" y="5759135"/>
            <a:ext cx="3184071" cy="72875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Subheading up to two lines only or delete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42" y="140721"/>
            <a:ext cx="2047220" cy="45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4" y="140721"/>
            <a:ext cx="1588477" cy="14836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64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3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8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6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222492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1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47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5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12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3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7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"/>
            <a:ext cx="9144000" cy="683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40721"/>
            <a:ext cx="1588479" cy="1483682"/>
          </a:xfrm>
          <a:prstGeom prst="rect">
            <a:avLst/>
          </a:prstGeom>
          <a:ln>
            <a:noFill/>
          </a:ln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173" y="5681009"/>
            <a:ext cx="3060027" cy="942530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cap="none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Section header here up to 2 lines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9" y="6064795"/>
            <a:ext cx="2047220" cy="4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966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64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42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68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56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03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923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159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01" y="5404414"/>
            <a:ext cx="2594729" cy="951939"/>
          </a:xfrm>
        </p:spPr>
        <p:txBody>
          <a:bodyPr anchor="b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AD7-44AA-4BF6-84B0-82DE1D035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9CDD00A-FF66-4266-8F14-983E7656A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468316"/>
            <a:ext cx="5616000" cy="58880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4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540" y="1867304"/>
            <a:ext cx="4051891" cy="1787037"/>
          </a:xfrm>
        </p:spPr>
        <p:txBody>
          <a:bodyPr lIns="0" tIns="0" rIns="0" bIns="0" anchor="b"/>
          <a:lstStyle>
            <a:lvl1pPr algn="l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9" y="3840480"/>
            <a:ext cx="4044672" cy="760396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D14900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7B44501F-93A9-4153-B243-4BB45E3D58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1">
            <a:extLst>
              <a:ext uri="{FF2B5EF4-FFF2-40B4-BE49-F238E27FC236}">
                <a16:creationId xmlns:a16="http://schemas.microsoft.com/office/drawing/2014/main" id="{469E0EA1-5257-4DAB-9126-AC2765E61FB4}"/>
              </a:ext>
            </a:extLst>
          </p:cNvPr>
          <p:cNvSpPr/>
          <p:nvPr userDrawn="1"/>
        </p:nvSpPr>
        <p:spPr>
          <a:xfrm>
            <a:off x="357099" y="476131"/>
            <a:ext cx="2058107" cy="590402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CF42ABA-7B95-4654-90A5-11E41D41DA4A}"/>
              </a:ext>
            </a:extLst>
          </p:cNvPr>
          <p:cNvSpPr/>
          <p:nvPr userDrawn="1"/>
        </p:nvSpPr>
        <p:spPr>
          <a:xfrm>
            <a:off x="2486624" y="476132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653BB2-EE92-408C-A34E-98377BE03B25}"/>
              </a:ext>
            </a:extLst>
          </p:cNvPr>
          <p:cNvSpPr/>
          <p:nvPr userDrawn="1"/>
        </p:nvSpPr>
        <p:spPr>
          <a:xfrm>
            <a:off x="2486624" y="3475759"/>
            <a:ext cx="2058107" cy="290439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B9E28F4A-8EB9-4F9E-93D9-9C3634009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8" y="476250"/>
            <a:ext cx="2058591" cy="58801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BB3AD-27D6-48F9-9A96-9C8A608E9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409" y="476250"/>
            <a:ext cx="2058591" cy="290428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A134CF31-64E0-4433-A180-5C590C6AF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3409" y="3452070"/>
            <a:ext cx="2058591" cy="29042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76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40721"/>
            <a:ext cx="1588479" cy="1483682"/>
          </a:xfrm>
          <a:prstGeom prst="rect">
            <a:avLst/>
          </a:prstGeom>
          <a:ln>
            <a:noFill/>
          </a:ln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173" y="5681009"/>
            <a:ext cx="3060027" cy="942530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cap="none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Section header here up to 2 lines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9" y="6064795"/>
            <a:ext cx="2047220" cy="4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44136E-FB0D-4522-A292-8EFC9D3F59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C47D-6BE5-40EC-B4A2-858A03D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1168401"/>
            <a:ext cx="8392805" cy="4521198"/>
          </a:xfrm>
        </p:spPr>
        <p:txBody>
          <a:bodyPr/>
          <a:lstStyle>
            <a:lvl1pPr algn="ctr">
              <a:defRPr sz="10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B60-D76A-413C-B1B8-BDD53DD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0EE2-FFD1-43B1-8D7D-40EE605878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B72CB-4EE9-491A-9367-CCBECA12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4D67-D507-46AB-A748-D09B8BB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01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1471A-0AFD-4213-A7DD-06330A314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87" y="476250"/>
            <a:ext cx="8434388" cy="5905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C268-5BC6-47C5-96FE-BDE184B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135782"/>
            <a:ext cx="8432006" cy="966960"/>
          </a:xfrm>
        </p:spPr>
        <p:txBody>
          <a:bodyPr lIns="108000" tIns="0" rIns="108000" bIns="0">
            <a:normAutofit/>
          </a:bodyPr>
          <a:lstStyle>
            <a:lvl1pPr>
              <a:defRPr sz="40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C0A8C-DD6F-4A4A-B74A-0D138BD0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9975-9445-4BCA-8EA5-29109D7F74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166-61DA-441E-9701-EC7E336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8FEC-3D07-47A8-848F-869D8BC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7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B7E4-7FE5-4573-9D81-1938C7F8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75AC-DAFD-458A-8915-02AE1B2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031E-17FD-44DA-B0ED-7EEC5ACE0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EFB92-9835-4947-ABD0-B0692A1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349C-25DD-41D3-A47E-C966917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2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7651-92F7-408B-B168-269A103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7F5-9C70-4805-85E9-1664CB33C1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47E06-7965-4E24-A47C-2CA224F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4A753-A8D2-4356-9F4A-970C414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0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rgbClr val="D149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4F5520E-3D98-476D-A7CF-BD30D2ED5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9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DDFA2B65-9FBD-42AD-B84E-D10E4915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780F0-027C-46D5-B845-554DB4AF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7" y="2079060"/>
            <a:ext cx="8371283" cy="157528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6804"/>
            <a:ext cx="8364064" cy="72515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EDA04020-A3FA-44F7-9515-7D49815AF0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57732-2C02-4D07-8DEF-D571C30F7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F9C0E42-B103-4196-B110-6CE6D62FD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493"/>
          <a:stretch/>
        </p:blipFill>
        <p:spPr>
          <a:xfrm>
            <a:off x="420367" y="393298"/>
            <a:ext cx="897542" cy="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4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99DCEE9-1AAE-4BAF-8507-43B1CF118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367" y="393298"/>
            <a:ext cx="897542" cy="131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9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;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87" y="1665288"/>
            <a:ext cx="5256000" cy="46799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 marL="644525" indent="-285750"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17575" indent="-285750"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7686" y="1665288"/>
            <a:ext cx="2728001" cy="46799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 marL="644525" indent="-285750"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17575" indent="-285750"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6507116"/>
            <a:ext cx="504000" cy="2131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6FE9439A-A3D1-4657-8245-D4D0C848B9B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7983029" y="146888"/>
            <a:ext cx="997459" cy="5933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9876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Scot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8E177-C0F8-49F3-9226-0D69FCFF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2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3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Cym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C69-79F5-44DE-AFE9-1CE1EC541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1867304"/>
            <a:ext cx="4051891" cy="178703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b="1" dirty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7FE3-84F2-486A-95C0-469E2457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888519"/>
            <a:ext cx="4044672" cy="94653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1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A8C-BC10-4246-ADBA-D4406340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679" y="6356353"/>
            <a:ext cx="2400372" cy="365125"/>
          </a:xfrm>
        </p:spPr>
        <p:txBody>
          <a:bodyPr/>
          <a:lstStyle/>
          <a:p>
            <a:fld id="{6678AE16-EBA9-48D6-8587-B94C10A73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2305-878E-4F0D-9A51-F39B7AD7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2CF4-B2BA-48EF-841C-DCC4D3F2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95E1F09-2A7E-4122-947D-1AEFE8A1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90"/>
            <a:ext cx="4576933" cy="685641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A8AB-3B34-4280-B1CE-D23E571D5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0367" y="393297"/>
            <a:ext cx="897541" cy="1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9" y="1825625"/>
            <a:ext cx="8371283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E49BE809-8057-4D1E-BC8A-828D15C4F0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61DD2D4-67B1-4B09-8461-E66440AA2C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2FD64E-6D9A-4563-B45F-40CAACBCD8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887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5A454-1384-40B7-B543-0B6F4FD07A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4606" y="1825625"/>
            <a:ext cx="2479826" cy="43513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37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5D096C3C-E881-4F95-91F5-8CD7313C5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9275" y="1825625"/>
            <a:ext cx="3915157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1951">
                <a:solidFill>
                  <a:schemeClr val="accent2"/>
                </a:solidFill>
              </a:defRPr>
            </a:lvl1pPr>
            <a:lvl2pPr marL="267898" indent="-267898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951">
                <a:solidFill>
                  <a:srgbClr val="D14900"/>
                </a:solidFill>
              </a:defRPr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475354"/>
            <a:ext cx="4086225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5F7AA92-11C5-4F92-8A04-E31623C04D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D8854-2EBF-426F-82AA-1135153E8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919" y="4475354"/>
            <a:ext cx="4100513" cy="1701611"/>
          </a:xfrm>
        </p:spPr>
        <p:txBody>
          <a:bodyPr/>
          <a:lstStyle>
            <a:lvl1pPr>
              <a:spcBef>
                <a:spcPts val="0"/>
              </a:spcBef>
              <a:spcAft>
                <a:spcPts val="675"/>
              </a:spcAft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34CD0F-779E-4C2F-AF33-1CA063DB92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147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5F4CD1-B344-49D5-9B8D-8332661362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919" y="1335091"/>
            <a:ext cx="4086225" cy="2960687"/>
          </a:xfrm>
        </p:spPr>
        <p:txBody>
          <a:bodyPr/>
          <a:lstStyle>
            <a:lvl1pPr>
              <a:spcBef>
                <a:spcPts val="0"/>
              </a:spcBef>
              <a:defRPr sz="1351">
                <a:solidFill>
                  <a:srgbClr val="D14900"/>
                </a:solidFill>
              </a:defRPr>
            </a:lvl1pPr>
            <a:lvl2pPr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5004" indent="-135004">
              <a:spcBef>
                <a:spcPts val="0"/>
              </a:spcBef>
              <a:defRPr sz="1125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0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799" y="365129"/>
            <a:ext cx="3778632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801" y="1251914"/>
            <a:ext cx="3778631" cy="53559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4" indent="-135004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buNone/>
              <a:defRPr sz="1051"/>
            </a:lvl4pPr>
            <a:lvl5pPr marL="135004" indent="-135004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2A3501D4-00C6-4A24-A19C-0172C87098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2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C5F2A1B-5BA0-437E-B5F7-C7C8D288A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000" y="476135"/>
            <a:ext cx="4206431" cy="5913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38C17EBD-2073-484B-8D8C-DD9526590E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520CACCB-7D1A-412E-87F2-BFE118C5524A}"/>
              </a:ext>
            </a:extLst>
          </p:cNvPr>
          <p:cNvSpPr/>
          <p:nvPr userDrawn="1"/>
        </p:nvSpPr>
        <p:spPr>
          <a:xfrm>
            <a:off x="357097" y="476131"/>
            <a:ext cx="4217400" cy="5913546"/>
          </a:xfrm>
          <a:prstGeom prst="rect">
            <a:avLst/>
          </a:prstGeom>
          <a:solidFill>
            <a:srgbClr val="D149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99737"/>
            <a:ext cx="3569426" cy="266443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535" y="365129"/>
            <a:ext cx="5268896" cy="664777"/>
          </a:xfrm>
        </p:spPr>
        <p:txBody>
          <a:bodyPr/>
          <a:lstStyle>
            <a:lvl1pPr>
              <a:defRPr sz="285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502B-DFDB-485B-8908-AA4B82DD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1825625"/>
            <a:ext cx="5268896" cy="4782208"/>
          </a:xfrm>
        </p:spPr>
        <p:txBody>
          <a:bodyPr/>
          <a:lstStyle>
            <a:lvl1pPr marL="540014" indent="-540557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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540014" indent="-536986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"/>
              <a:defRPr sz="1951">
                <a:solidFill>
                  <a:schemeClr val="accent1"/>
                </a:solidFill>
              </a:defRPr>
            </a:lvl2pPr>
            <a:lvl3pPr marL="540014" indent="-540014">
              <a:spcBef>
                <a:spcPts val="0"/>
              </a:spcBef>
              <a:spcAft>
                <a:spcPts val="1951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"/>
              <a:defRPr sz="1951">
                <a:solidFill>
                  <a:schemeClr val="accent1"/>
                </a:solidFill>
              </a:defRPr>
            </a:lvl3pPr>
            <a:lvl4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"/>
              <a:defRPr sz="1951">
                <a:solidFill>
                  <a:schemeClr val="accent1"/>
                </a:solidFill>
              </a:defRPr>
            </a:lvl4pPr>
            <a:lvl5pPr marL="540014" indent="-540014"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"/>
              <a:defRPr sz="1951">
                <a:solidFill>
                  <a:schemeClr val="accent1"/>
                </a:solidFill>
              </a:defRPr>
            </a:lvl5pPr>
            <a:lvl6pPr marL="540014" indent="-540014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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6pPr>
            <a:lvl7pPr marL="536986" indent="-536986">
              <a:buClr>
                <a:schemeClr val="accent2"/>
              </a:buClr>
              <a:buSzPct val="150000"/>
              <a:buFont typeface="Wingdings" panose="05000000000000000000" pitchFamily="2" charset="2"/>
              <a:buChar char=""/>
              <a:defRPr sz="1951">
                <a:solidFill>
                  <a:schemeClr val="accent1"/>
                </a:solidFill>
                <a:latin typeface="Verdana" panose="020B0604030504040204" pitchFamily="34" charset="0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16DF78B4-BFEC-4FC3-B828-5B11F17B7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4640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E6E3B2C-C2E9-433F-A12E-E54318E1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E8481D-6763-4541-8A02-F3FA92C762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DE56B46-EDC4-4456-A7EB-348C39AC8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E78989-0976-4E3E-91AC-12B7AB6DE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0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7412" y="1665641"/>
            <a:ext cx="5564188" cy="36972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" y="1665288"/>
            <a:ext cx="2054225" cy="3697641"/>
          </a:xfrm>
          <a:noFill/>
        </p:spPr>
        <p:txBody>
          <a:bodyPr lIns="0">
            <a:normAutofit/>
          </a:bodyPr>
          <a:lstStyle>
            <a:lvl1pPr marL="0" indent="0">
              <a:defRPr sz="1800" baseline="0"/>
            </a:lvl1pPr>
            <a:lvl2pPr>
              <a:defRPr lang="en-GB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dirty="0"/>
              <a:t>Picture description goes here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dirty="0"/>
              <a:t>Second level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dirty="0"/>
              <a:t>Third level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dirty="0"/>
              <a:t>Fourth level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6507116"/>
            <a:ext cx="504000" cy="2131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6FE9439A-A3D1-4657-8245-D4D0C848B9B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7983029" y="146888"/>
            <a:ext cx="997459" cy="5933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124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878DDE8A-5EA0-4A03-9A1F-F96E63350E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CF19CDD-879E-4E58-8AFA-AF9778F36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1241425"/>
            <a:ext cx="8371284" cy="5114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umbna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009-F476-447C-8C41-B337436A41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3799" y="1610354"/>
            <a:ext cx="2128353" cy="2840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8832" y="4627978"/>
            <a:ext cx="4758287" cy="1478182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42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53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CBA-2207-498F-9482-AA8D1BAA6F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16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2789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433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4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73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252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48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0CA7-B184-4449-A359-A3586900E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916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0910A9A8-75E3-4B36-A622-F5638CF26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5948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D299D0DD-2A62-4717-A5B2-DCA5E3846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8015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0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A04C7B3-A755-43A7-AB80-21ED81C9A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4132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4ED5A3F-DFD1-4436-9C43-4F0FCF27F1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6198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CE2D06E-77E6-4F85-AD0A-6BFD97A5A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5165" y="4252824"/>
            <a:ext cx="1574006" cy="1910489"/>
          </a:xfrm>
        </p:spPr>
        <p:txBody>
          <a:bodyPr lIns="0" tIns="0" rIns="0" bIns="0"/>
          <a:lstStyle>
            <a:lvl1pPr algn="ctr">
              <a:spcBef>
                <a:spcPts val="0"/>
              </a:spcBef>
              <a:defRPr sz="2100">
                <a:solidFill>
                  <a:srgbClr val="D14900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9B62A2-559B-4FFE-8391-75E6857C5A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6982" y="2729142"/>
            <a:ext cx="1070372" cy="142875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0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8C5-35D5-426F-A4A5-838211B36B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933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423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98868-4D21-44C7-B2FA-29CCACA94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1256129"/>
            <a:ext cx="8371284" cy="1158916"/>
          </a:xfrm>
        </p:spPr>
        <p:txBody>
          <a:bodyPr/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351">
                <a:solidFill>
                  <a:srgbClr val="414142"/>
                </a:solidFill>
              </a:defRPr>
            </a:lvl2pPr>
            <a:lvl3pPr>
              <a:defRPr sz="1125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8E4CF469-F4A8-4C3F-9433-B85AC7690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0933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5C51B6EC-2D99-4D72-ABC6-80182D31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423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C2092045-5DA4-411A-AC6D-AC3D0B4BAB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5034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D402452-2560-40FB-9268-370900B2D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0052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52D83FFF-FEF8-4AAC-A0AA-1A43895C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75034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4F34E93-2A87-47CB-BFBD-8880D41E89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052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31F9EF84-5FA4-4528-89A6-29C7397316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47982" y="2946808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07DD91-F389-4CFF-991D-2C5CFFDEC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3474" y="3188161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98D1105A-1038-4C98-8528-D76B7BFF93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7982" y="4627994"/>
            <a:ext cx="896453" cy="1196599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5E4BE7E-ECF8-43D4-A08D-126093B13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474" y="4869347"/>
            <a:ext cx="1683908" cy="1197232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125"/>
            </a:lvl3pPr>
            <a:lvl4pPr algn="l">
              <a:spcBef>
                <a:spcPts val="0"/>
              </a:spcBef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19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58" y="365129"/>
            <a:ext cx="6989973" cy="664777"/>
          </a:xfrm>
        </p:spPr>
        <p:txBody>
          <a:bodyPr/>
          <a:lstStyle>
            <a:lvl1pPr>
              <a:defRPr sz="2851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EAD-59EA-4283-9728-6EFAAA15FA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9C282841-90CB-4A90-A0BE-1F1864A2E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459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D3799A7-9465-4B9D-BBF7-1259DE15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4425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2B5C093E-FCA8-419A-AD1C-4BBE25EEF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5465" y="1991368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2E3F101D-CF81-486B-B9FD-4B83CCB8E1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5431" y="1916027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1CEBB1E0-0CA7-4A16-8EF1-E0BAB1582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74425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95661046-71E8-43DE-B567-4BF87B0656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94459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18436B3-3194-46C7-9CDD-31F97CF09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4425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17">
            <a:extLst>
              <a:ext uri="{FF2B5EF4-FFF2-40B4-BE49-F238E27FC236}">
                <a16:creationId xmlns:a16="http://schemas.microsoft.com/office/drawing/2014/main" id="{E76F2F70-3CB2-4495-8252-35C37CAC7C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4459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8412FC1-9D04-4640-8C9B-8D8F4F315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431" y="329749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17">
            <a:extLst>
              <a:ext uri="{FF2B5EF4-FFF2-40B4-BE49-F238E27FC236}">
                <a16:creationId xmlns:a16="http://schemas.microsoft.com/office/drawing/2014/main" id="{88EA6203-F19B-4E99-B150-08816DF955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85465" y="337283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6F1CF43-894A-435A-A8D3-52F1CF199B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5431" y="4696965"/>
            <a:ext cx="2619000" cy="127683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C13FB9E5-395A-4997-8492-7F385FA409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465" y="4772306"/>
            <a:ext cx="535625" cy="71496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EFED2DE9-66CE-420B-A062-725536AEA8CB}"/>
              </a:ext>
            </a:extLst>
          </p:cNvPr>
          <p:cNvSpPr/>
          <p:nvPr userDrawn="1"/>
        </p:nvSpPr>
        <p:spPr>
          <a:xfrm>
            <a:off x="0" y="0"/>
            <a:ext cx="1442147" cy="6865808"/>
          </a:xfrm>
          <a:prstGeom prst="rect">
            <a:avLst/>
          </a:prstGeom>
          <a:solidFill>
            <a:srgbClr val="D14900"/>
          </a:solidFill>
        </p:spPr>
      </p:sp>
    </p:spTree>
    <p:extLst>
      <p:ext uri="{BB962C8B-B14F-4D97-AF65-F5344CB8AC3E}">
        <p14:creationId xmlns:p14="http://schemas.microsoft.com/office/powerpoint/2010/main" val="233768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657305"/>
            <a:ext cx="8371283" cy="2419500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90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4264893"/>
            <a:ext cx="837128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085-876F-408A-84D4-922B4B2595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7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540000"/>
            <a:ext cx="8371283" cy="1696720"/>
          </a:xfrm>
        </p:spPr>
        <p:txBody>
          <a:bodyPr anchor="ctr"/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9B68-BFAC-4662-A28E-30296641E8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r Statemen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A68-1255-40CC-A3D2-DC712DE390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ACA16-701F-4F6F-AA25-8E50B80581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8" y="95253"/>
            <a:ext cx="2392540" cy="666591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tle 16">
            <a:extLst>
              <a:ext uri="{FF2B5EF4-FFF2-40B4-BE49-F238E27FC236}">
                <a16:creationId xmlns:a16="http://schemas.microsoft.com/office/drawing/2014/main" id="{9751FA3E-2720-49C6-A791-25E37F4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215230"/>
            <a:ext cx="6049113" cy="23462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Explan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24F1-000D-4FFE-A2F4-FD62F57A7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147" y="525519"/>
            <a:ext cx="8371284" cy="410280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3E59BF7-1ED2-44FC-B635-995B4AF14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147" y="4715649"/>
            <a:ext cx="8371284" cy="1779744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200">
                <a:solidFill>
                  <a:srgbClr val="414142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414142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367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6507116"/>
            <a:ext cx="504000" cy="2131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6FE9439A-A3D1-4657-8245-D4D0C848B9B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7983029" y="146888"/>
            <a:ext cx="997459" cy="5933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4252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F233085-EE25-429A-A25D-C2D723468F28}"/>
              </a:ext>
            </a:extLst>
          </p:cNvPr>
          <p:cNvSpPr/>
          <p:nvPr userDrawn="1"/>
        </p:nvSpPr>
        <p:spPr>
          <a:xfrm>
            <a:off x="4698141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4E25599-EB0D-4CBC-B8D2-3B8E23453880}"/>
              </a:ext>
            </a:extLst>
          </p:cNvPr>
          <p:cNvSpPr/>
          <p:nvPr userDrawn="1"/>
        </p:nvSpPr>
        <p:spPr>
          <a:xfrm>
            <a:off x="427402" y="2012020"/>
            <a:ext cx="4086290" cy="3874387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2C7-BFA9-4459-83E3-55367F628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2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BBF92F-D5A6-449E-A5F5-3F47E9CDCD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0716" y="2340865"/>
            <a:ext cx="3635739" cy="333472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951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4545" indent="-134545" algn="l">
              <a:spcBef>
                <a:spcPts val="0"/>
              </a:spcBef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3pPr>
            <a:lvl4pPr algn="l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00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r Illustratio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B1A-B1AD-4D36-8D7D-537059316C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9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4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12A5A1B-1FB3-4124-A986-6BCD363A32CD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261DE0F-9E08-48BC-B1D5-31B98CE2A62D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D295BDD-30E1-4C45-89B5-B2280AE52872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A0F5F6-DBCA-4BD6-9852-280F22977429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89" y="317500"/>
            <a:ext cx="5535641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D45-8D3B-428A-AC99-47D4C31F0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C9313BF-AA79-40E9-ADEF-1D10DD2E5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95827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4435705-5EC0-432E-ACAE-BE1FE4E6F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3008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9694317-7B7E-4EF6-BD81-7B0B75B7F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8651" y="1833403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DBCBA341-5ED7-4FE4-B75D-DC42D2820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008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C8867288-0210-4909-8067-F8B4207824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51" y="4350465"/>
            <a:ext cx="2211561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8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4814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9A5BB5B-DEAC-42D4-B070-56AA0911B072}"/>
              </a:ext>
            </a:extLst>
          </p:cNvPr>
          <p:cNvSpPr/>
          <p:nvPr userDrawn="1"/>
        </p:nvSpPr>
        <p:spPr>
          <a:xfrm>
            <a:off x="413148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C04B26-F04D-47DC-B96B-48B3C67BE9E9}"/>
              </a:ext>
            </a:extLst>
          </p:cNvPr>
          <p:cNvSpPr/>
          <p:nvPr userDrawn="1"/>
        </p:nvSpPr>
        <p:spPr>
          <a:xfrm>
            <a:off x="3248789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17EC1E9-95E6-4B91-BC50-375FC8449E4C}"/>
              </a:ext>
            </a:extLst>
          </p:cNvPr>
          <p:cNvSpPr/>
          <p:nvPr userDrawn="1"/>
        </p:nvSpPr>
        <p:spPr>
          <a:xfrm>
            <a:off x="6084431" y="4070921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6DEEE7F-AC06-4A7E-93D6-BB32238EE6FF}"/>
              </a:ext>
            </a:extLst>
          </p:cNvPr>
          <p:cNvSpPr/>
          <p:nvPr userDrawn="1"/>
        </p:nvSpPr>
        <p:spPr>
          <a:xfrm>
            <a:off x="3248789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ABBD160-AD3D-4399-90FE-912A291A7FA6}"/>
              </a:ext>
            </a:extLst>
          </p:cNvPr>
          <p:cNvSpPr/>
          <p:nvPr userDrawn="1"/>
        </p:nvSpPr>
        <p:spPr>
          <a:xfrm>
            <a:off x="6084431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566-4656-4E5C-AF06-EB25C7486C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086890-22AA-41BA-8B38-A0CFCAEC8129}"/>
              </a:ext>
            </a:extLst>
          </p:cNvPr>
          <p:cNvSpPr/>
          <p:nvPr userDrawn="1"/>
        </p:nvSpPr>
        <p:spPr>
          <a:xfrm>
            <a:off x="413148" y="1571235"/>
            <a:ext cx="2700000" cy="2309235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73576560-24A9-4262-8F55-D9F9FEC9C5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573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411FF69-EFFC-42C1-BAB8-2E6FC79F0F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04" y="183340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514BF583-ACDB-4B5F-AF74-617989235F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21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5155FE8A-BBC3-4C26-AC15-68B06D99C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54573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D0230747-CB46-4671-AFA8-58E76552AD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7004" y="4338273"/>
            <a:ext cx="2234855" cy="1979770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35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defRPr sz="1125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3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>
      <p:bgPr>
        <a:solidFill>
          <a:srgbClr val="D1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E624675-EDC3-48EB-96A8-C69240EB0CA4}"/>
              </a:ext>
            </a:extLst>
          </p:cNvPr>
          <p:cNvSpPr/>
          <p:nvPr userDrawn="1"/>
        </p:nvSpPr>
        <p:spPr>
          <a:xfrm>
            <a:off x="3248789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2E6C06A-D037-40F3-AC99-9CFECCBDCCF8}"/>
              </a:ext>
            </a:extLst>
          </p:cNvPr>
          <p:cNvSpPr/>
          <p:nvPr userDrawn="1"/>
        </p:nvSpPr>
        <p:spPr>
          <a:xfrm>
            <a:off x="6084431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0B77E3E-FC47-46F6-8F92-FD6F76451380}"/>
              </a:ext>
            </a:extLst>
          </p:cNvPr>
          <p:cNvSpPr/>
          <p:nvPr userDrawn="1"/>
        </p:nvSpPr>
        <p:spPr>
          <a:xfrm>
            <a:off x="413148" y="1571234"/>
            <a:ext cx="2700000" cy="4785118"/>
          </a:xfrm>
          <a:prstGeom prst="round2SameRect">
            <a:avLst>
              <a:gd name="adj1" fmla="val 16667"/>
              <a:gd name="adj2" fmla="val 4752"/>
            </a:avLst>
          </a:prstGeom>
          <a:solidFill>
            <a:srgbClr val="FFFFFF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317500"/>
            <a:ext cx="8371283" cy="749918"/>
          </a:xfrm>
        </p:spPr>
        <p:txBody>
          <a:bodyPr anchor="ctr"/>
          <a:lstStyle>
            <a:lvl1pPr>
              <a:defRPr sz="28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3422-D8F7-4455-A219-13EAAD2D3D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8126653E-7396-4191-B0B1-9BA8527CBC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21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12F4F9E0-941C-4F52-BED9-E8207FFBA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1177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2D9CBCF-FA60-42DA-9DE2-7CF9C6012C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7096" y="1938529"/>
            <a:ext cx="2234855" cy="416798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451"/>
              </a:spcAft>
              <a:defRPr sz="1500">
                <a:solidFill>
                  <a:srgbClr val="D14900"/>
                </a:solidFill>
              </a:defRPr>
            </a:lvl1pPr>
            <a:lvl2pPr algn="l">
              <a:spcBef>
                <a:spcPts val="0"/>
              </a:spcBef>
              <a:defRPr sz="1351">
                <a:solidFill>
                  <a:schemeClr val="tx1"/>
                </a:solidFill>
              </a:defRPr>
            </a:lvl2pPr>
            <a:lvl3pPr marL="136925" indent="-136925" algn="l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351">
                <a:solidFill>
                  <a:schemeClr val="tx1"/>
                </a:solidFill>
              </a:defRPr>
            </a:lvl3pPr>
            <a:lvl4pPr algn="ctr">
              <a:spcBef>
                <a:spcPts val="0"/>
              </a:spcBef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052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81824"/>
            <a:ext cx="8097440" cy="1790639"/>
          </a:xfrm>
        </p:spPr>
        <p:txBody>
          <a:bodyPr anchor="b"/>
          <a:lstStyle>
            <a:lvl1pPr>
              <a:defRPr sz="4050" b="1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40538"/>
            <a:ext cx="8097440" cy="2749115"/>
          </a:xfrm>
        </p:spPr>
        <p:txBody>
          <a:bodyPr/>
          <a:lstStyle>
            <a:lvl1pPr marL="0" indent="0">
              <a:buNone/>
              <a:defRPr sz="2700">
                <a:solidFill>
                  <a:srgbClr val="D14900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A0C-4B9E-4E00-A3B0-08162D198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91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88A-8987-4767-8A67-593853F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7" y="1394088"/>
            <a:ext cx="7796391" cy="309663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D14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84545-A2E7-41DB-811D-628FC047DB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97" y="4589463"/>
            <a:ext cx="7796391" cy="1295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01F2-E7BF-407F-8169-98A5A79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8B6-9846-49F0-BBF0-4C6213B66A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9C82-84A0-4DC6-8392-DCCC332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A93E-B9F2-4AEC-9B62-F82DC38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251E4C9-7E36-4742-9F64-2C0850859A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3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35E5CFD-6061-44D7-BD90-8675AAD1699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97831" y="1825625"/>
            <a:ext cx="5801916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B1AD-015C-4AD0-8BAF-99553291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866B-1A84-4F71-9BDC-44A7E470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147" y="6356353"/>
            <a:ext cx="2057400" cy="365125"/>
          </a:xfrm>
        </p:spPr>
        <p:txBody>
          <a:bodyPr/>
          <a:lstStyle/>
          <a:p>
            <a:fld id="{997CFA65-557D-4218-A4AC-D5FA1D68C0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5CE-9037-42D5-9635-681C26E6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18D-55AD-4E23-BDC4-F9769B7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7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1" spcCol="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707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Next Steps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826A-6B62-45A6-A4CA-B4AEA83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</p:spPr>
        <p:txBody>
          <a:bodyPr/>
          <a:lstStyle>
            <a:lvl1pPr>
              <a:defRPr sz="285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CA8C-2038-4AF8-B71F-1D0E81DD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325-82B8-4067-949D-7F5BBC62E4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B9A-9749-45EF-B176-03C7D44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E469-76F1-4280-A8C4-24423D7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CEF7C0-0CE0-4081-82A9-4FFC7CDD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49" y="1743674"/>
            <a:ext cx="8371283" cy="4612676"/>
          </a:xfrm>
        </p:spPr>
        <p:txBody>
          <a:bodyPr numCol="2" spcCol="180000">
            <a:noAutofit/>
          </a:bodyPr>
          <a:lstStyle>
            <a:lvl1pPr marL="403632" indent="-403632"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tabLst>
                <a:tab pos="403632" algn="l"/>
              </a:tabLst>
              <a:defRPr sz="1950">
                <a:solidFill>
                  <a:schemeClr val="accent1"/>
                </a:solidFill>
              </a:defRPr>
            </a:lvl1pPr>
            <a:lvl2pPr marL="404823" indent="0"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accent1"/>
                </a:solidFill>
              </a:defRPr>
            </a:lvl2pPr>
            <a:lvl4pPr marL="0" indent="0">
              <a:buNone/>
              <a:defRPr>
                <a:solidFill>
                  <a:srgbClr val="414142"/>
                </a:solidFill>
              </a:defRPr>
            </a:lvl4pPr>
            <a:lvl5pPr marL="0" indent="0">
              <a:buNone/>
              <a:defRPr>
                <a:solidFill>
                  <a:srgbClr val="4141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964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42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41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40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4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42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41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slideLayout" Target="../slideLayouts/slideLayout184.xml"/><Relationship Id="rId40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Relationship Id="rId4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39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223.xml"/><Relationship Id="rId42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slideLayout" Target="../slideLayouts/slideLayout222.xml"/><Relationship Id="rId38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18.xml"/><Relationship Id="rId41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226.xml"/><Relationship Id="rId40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4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688" y="1665288"/>
            <a:ext cx="8128000" cy="468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List level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873126"/>
            <a:ext cx="8115665" cy="455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4137" cy="8731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6507116"/>
            <a:ext cx="504000" cy="2131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6FE9439A-A3D1-4657-8245-D4D0C848B9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5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77" r:id="rId3"/>
    <p:sldLayoutId id="2147483678" r:id="rId4"/>
    <p:sldLayoutId id="2147483680" r:id="rId5"/>
    <p:sldLayoutId id="2147483681" r:id="rId6"/>
    <p:sldLayoutId id="2147483676" r:id="rId7"/>
    <p:sldLayoutId id="2147483657" r:id="rId8"/>
    <p:sldLayoutId id="2147483654" r:id="rId9"/>
    <p:sldLayoutId id="2147483675" r:id="rId10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en-GB" sz="2400" b="1" kern="1200" cap="none" baseline="0" dirty="0">
          <a:solidFill>
            <a:schemeClr val="accent1"/>
          </a:solidFill>
          <a:latin typeface="+mj-lt"/>
          <a:ea typeface="+mj-ea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358775" indent="-358775" algn="l" defTabSz="9144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Tx/>
        <a:buBlip>
          <a:blip r:embed="rId13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631825" indent="-273050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04863" indent="-173038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∙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54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8C6E-1F68-4D91-BAF8-6A3821695CB9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AD7F-FDB7-4053-B8E2-DE991E752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859" r:id="rId35"/>
    <p:sldLayoutId id="2147483860" r:id="rId36"/>
    <p:sldLayoutId id="2147483861" r:id="rId37"/>
    <p:sldLayoutId id="2147483862" r:id="rId38"/>
    <p:sldLayoutId id="2147483863" r:id="rId39"/>
    <p:sldLayoutId id="2147483864" r:id="rId40"/>
    <p:sldLayoutId id="2147483865" r:id="rId41"/>
    <p:sldLayoutId id="2147483866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00" r:id="rId33"/>
    <p:sldLayoutId id="2147483901" r:id="rId34"/>
    <p:sldLayoutId id="2147483902" r:id="rId35"/>
    <p:sldLayoutId id="2147483903" r:id="rId36"/>
    <p:sldLayoutId id="2147483904" r:id="rId37"/>
    <p:sldLayoutId id="2147483905" r:id="rId38"/>
    <p:sldLayoutId id="2147483906" r:id="rId39"/>
    <p:sldLayoutId id="2147483907" r:id="rId40"/>
    <p:sldLayoutId id="2147483908" r:id="rId41"/>
    <p:sldLayoutId id="2147483909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CFB-F822-44DA-817C-06C0E32A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365129"/>
            <a:ext cx="8371283" cy="664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9D24-D5CE-41EC-9CBD-2EB3E4B8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1825625"/>
            <a:ext cx="837128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3270-AAC9-48DB-8F40-C403A16F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5D97D18-1B1C-432D-A40C-4B53C517C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708-1753-478C-AB3B-29437AA8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5739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9A43-F499-40BD-A5F3-8AA1035F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  <p:sldLayoutId id="2147483938" r:id="rId28"/>
    <p:sldLayoutId id="2147483939" r:id="rId29"/>
    <p:sldLayoutId id="2147483940" r:id="rId30"/>
    <p:sldLayoutId id="2147483941" r:id="rId31"/>
    <p:sldLayoutId id="2147483942" r:id="rId32"/>
    <p:sldLayoutId id="2147483943" r:id="rId33"/>
    <p:sldLayoutId id="2147483944" r:id="rId34"/>
    <p:sldLayoutId id="2147483945" r:id="rId35"/>
    <p:sldLayoutId id="2147483946" r:id="rId36"/>
    <p:sldLayoutId id="2147483947" r:id="rId37"/>
    <p:sldLayoutId id="2147483948" r:id="rId38"/>
    <p:sldLayoutId id="2147483949" r:id="rId39"/>
    <p:sldLayoutId id="2147483950" r:id="rId40"/>
    <p:sldLayoutId id="2147483951" r:id="rId41"/>
    <p:sldLayoutId id="2147483952" r:id="rId42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2851" kern="1200" spc="-68" baseline="0">
          <a:solidFill>
            <a:srgbClr val="D14900"/>
          </a:solidFill>
          <a:latin typeface="+mj-lt"/>
          <a:ea typeface="+mj-ea"/>
          <a:cs typeface="+mj-cs"/>
        </a:defRPr>
      </a:lvl1pPr>
    </p:titleStyle>
    <p:bodyStyle>
      <a:lvl1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2pPr>
      <a:lvl3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3pPr>
      <a:lvl4pPr marL="0" indent="0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4pPr>
      <a:lvl5pPr marL="135004" indent="-135004" algn="l" defTabSz="68581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51" kern="1200" spc="-68" baseline="0">
          <a:solidFill>
            <a:srgbClr val="414142"/>
          </a:solidFill>
          <a:latin typeface="Verdana" panose="020B0604030504040204" pitchFamily="34" charset="0"/>
          <a:ea typeface="+mn-ea"/>
          <a:cs typeface="+mn-cs"/>
        </a:defRPr>
      </a:lvl5pPr>
      <a:lvl6pPr marL="1885997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nwick@mssociety.org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3.xml"/><Relationship Id="rId4" Type="http://schemas.openxmlformats.org/officeDocument/2006/relationships/hyperlink" Target="mailto:southnorthumberland@mssociety.org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society.org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3.xml"/><Relationship Id="rId4" Type="http://schemas.openxmlformats.org/officeDocument/2006/relationships/hyperlink" Target="mailto:Sheila.greenwood@mssociety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BF65E5-1A9E-43B3-B4BE-394478EE5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8" y="2257728"/>
            <a:ext cx="4051891" cy="1340278"/>
          </a:xfrm>
        </p:spPr>
        <p:txBody>
          <a:bodyPr/>
          <a:lstStyle/>
          <a:p>
            <a:r>
              <a:rPr lang="en-GB" dirty="0"/>
              <a:t>MS Society – who we are and what we do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F3291E7-B245-4E11-83FB-EE036D7C3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7" y="3773639"/>
            <a:ext cx="4044672" cy="709904"/>
          </a:xfrm>
        </p:spPr>
        <p:txBody>
          <a:bodyPr/>
          <a:lstStyle/>
          <a:p>
            <a:r>
              <a:rPr lang="en-GB" dirty="0"/>
              <a:t>Together with our MS Community</a:t>
            </a:r>
          </a:p>
          <a:p>
            <a:r>
              <a:rPr lang="en-GB" dirty="0"/>
              <a:t>Healthwatch July 2022</a:t>
            </a:r>
          </a:p>
        </p:txBody>
      </p:sp>
      <p:pic>
        <p:nvPicPr>
          <p:cNvPr id="22" name="Object 1" descr="preencoded.png">
            <a:extLst>
              <a:ext uri="{FF2B5EF4-FFF2-40B4-BE49-F238E27FC236}">
                <a16:creationId xmlns:a16="http://schemas.microsoft.com/office/drawing/2014/main" id="{94D14142-23DF-4781-A9A8-5FC51850AC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>
          <a:xfrm>
            <a:off x="4572000" y="858442"/>
            <a:ext cx="4576933" cy="5142310"/>
          </a:xfrm>
        </p:spPr>
      </p:pic>
    </p:spTree>
    <p:extLst>
      <p:ext uri="{BB962C8B-B14F-4D97-AF65-F5344CB8AC3E}">
        <p14:creationId xmlns:p14="http://schemas.microsoft.com/office/powerpoint/2010/main" val="12345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daily life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43468" y="1531553"/>
            <a:ext cx="6513431" cy="53264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Physical 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Fluctuating and unpredictable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Emotional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Anxiety, stress, altered mood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Social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Difficult or too tired to go out / do activities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Economic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pitchFamily="34" charset="-128"/>
              </a:rPr>
              <a:t>Work issues / benefits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1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MS be treated?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43468" y="1531553"/>
            <a:ext cx="6513431" cy="5326447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Relapsing remitting MS</a:t>
            </a:r>
          </a:p>
          <a:p>
            <a:pPr marL="400050" lvl="1" indent="0">
              <a:buNone/>
            </a:pPr>
            <a:r>
              <a:rPr lang="en-US" altLang="en-US" dirty="0">
                <a:ea typeface="ＭＳ Ｐゴシック" pitchFamily="34" charset="-128"/>
              </a:rPr>
              <a:t> - disease modifying drugs</a:t>
            </a:r>
          </a:p>
          <a:p>
            <a:pPr marL="400050" lvl="1" indent="0">
              <a:buNone/>
            </a:pPr>
            <a:r>
              <a:rPr lang="en-US" altLang="en-US" dirty="0">
                <a:ea typeface="ＭＳ Ｐゴシック" pitchFamily="34" charset="-128"/>
              </a:rPr>
              <a:t> - relapse treatments</a:t>
            </a:r>
          </a:p>
          <a:p>
            <a:pPr marL="400050" lvl="1" indent="0">
              <a:buNone/>
            </a:pPr>
            <a:endParaRPr lang="en-GB" altLang="en-US" dirty="0">
              <a:ea typeface="ＭＳ Ｐゴシック" pitchFamily="34" charset="-128"/>
            </a:endParaRPr>
          </a:p>
          <a:p>
            <a:r>
              <a:rPr lang="en-GB" altLang="en-US" dirty="0">
                <a:ea typeface="ＭＳ Ｐゴシック" pitchFamily="34" charset="-128"/>
              </a:rPr>
              <a:t>Progressive MS </a:t>
            </a:r>
          </a:p>
          <a:p>
            <a:pPr marL="0" lvl="1" indent="0">
              <a:buNone/>
            </a:pPr>
            <a:r>
              <a:rPr lang="en-US" altLang="en-US" dirty="0">
                <a:ea typeface="ＭＳ Ｐゴシック" pitchFamily="34" charset="-128"/>
              </a:rPr>
              <a:t>	- no treatment to alter progression</a:t>
            </a:r>
          </a:p>
          <a:p>
            <a:pPr marL="0" lvl="1" indent="0">
              <a:buNone/>
            </a:pPr>
            <a:r>
              <a:rPr lang="en-US" altLang="en-US" dirty="0">
                <a:ea typeface="ＭＳ Ｐゴシック" pitchFamily="34" charset="-128"/>
              </a:rPr>
              <a:t>	- more research needed</a:t>
            </a: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MS Symptoms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There are treatment options for most of the symptoms experienced.</a:t>
            </a:r>
          </a:p>
          <a:p>
            <a:pPr lvl="1"/>
            <a:r>
              <a:rPr lang="en-GB" dirty="0"/>
              <a:t>Most symptoms managed/ treated by prescribed (conventional) medicines</a:t>
            </a:r>
          </a:p>
          <a:p>
            <a:pPr lvl="1"/>
            <a:r>
              <a:rPr lang="en-GB" dirty="0"/>
              <a:t>Diet and exercise</a:t>
            </a:r>
          </a:p>
          <a:p>
            <a:pPr lvl="1"/>
            <a:r>
              <a:rPr lang="en-GB" dirty="0"/>
              <a:t>Self-management techniques and/ or complementary and alternative therapies can also be beneficial</a:t>
            </a:r>
          </a:p>
          <a:p>
            <a:pPr lvl="1"/>
            <a:r>
              <a:rPr lang="en-GB" dirty="0"/>
              <a:t>Specialist support and rehabilitation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6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helps manage your MS symptoms?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marL="0" lvl="1" indent="0">
              <a:buNone/>
            </a:pPr>
            <a:r>
              <a:rPr lang="en-GB" dirty="0"/>
              <a:t>Following diagnosis people will be supported by several specialists:</a:t>
            </a:r>
          </a:p>
          <a:p>
            <a:pPr lvl="1"/>
            <a:r>
              <a:rPr lang="en-GB" dirty="0"/>
              <a:t>The main point of contacts will be your neurologist for your annual review (and the nurse team at the RVI)</a:t>
            </a:r>
          </a:p>
          <a:p>
            <a:pPr lvl="1"/>
            <a:r>
              <a:rPr lang="en-GB" dirty="0"/>
              <a:t>Your MS Specialist Nurse Team based at 10 </a:t>
            </a:r>
            <a:r>
              <a:rPr lang="en-GB" dirty="0" err="1"/>
              <a:t>Bailiffgate</a:t>
            </a:r>
            <a:r>
              <a:rPr lang="en-GB" dirty="0"/>
              <a:t>; Alnwick, NE66 1LX; 01665 511971  Msnurse.NLD@northumbria-healthcare.nhs.uk</a:t>
            </a:r>
          </a:p>
          <a:p>
            <a:pPr lvl="1"/>
            <a:r>
              <a:rPr lang="en-GB" dirty="0"/>
              <a:t>Your GP</a:t>
            </a:r>
          </a:p>
          <a:p>
            <a:pPr marL="0" lvl="1" indent="0">
              <a:buNone/>
            </a:pPr>
            <a:r>
              <a:rPr lang="en-GB" dirty="0"/>
              <a:t>But there are also others such as </a:t>
            </a:r>
          </a:p>
          <a:p>
            <a:pPr lvl="1"/>
            <a:r>
              <a:rPr lang="en-GB" dirty="0"/>
              <a:t>Occupational therapists, neuro-Physiotherapist, </a:t>
            </a:r>
            <a:r>
              <a:rPr lang="en-GB" dirty="0" err="1"/>
              <a:t>Orthotist</a:t>
            </a:r>
            <a:r>
              <a:rPr lang="en-GB" dirty="0"/>
              <a:t>, Psychologist, Continence Nurse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2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32F8A3B-7936-4C72-84A1-6AA0B9D0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Society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ECDF38-01C7-44C0-B9BC-C335E420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1825625"/>
            <a:ext cx="7713582" cy="435133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MS Society founded in 1953 -  operates across UK and provides: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/>
              <a:t>Helpline	</a:t>
            </a:r>
            <a:r>
              <a:rPr lang="en-GB" dirty="0">
                <a:solidFill>
                  <a:schemeClr val="tx1"/>
                </a:solidFill>
                <a:cs typeface="Arial" charset="0"/>
              </a:rPr>
              <a:t>Information and support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Research  	</a:t>
            </a:r>
            <a:r>
              <a:rPr lang="en-GB" dirty="0">
                <a:solidFill>
                  <a:schemeClr val="tx1"/>
                </a:solidFill>
                <a:cs typeface="Arial" charset="0"/>
              </a:rPr>
              <a:t>Largest UK charitable funder of MS research</a:t>
            </a:r>
          </a:p>
          <a:p>
            <a:endParaRPr lang="en-GB" dirty="0">
              <a:solidFill>
                <a:schemeClr val="tx1"/>
              </a:solidFill>
              <a:cs typeface="Arial" charset="0"/>
            </a:endParaRPr>
          </a:p>
          <a:p>
            <a:r>
              <a:rPr lang="en-GB" dirty="0"/>
              <a:t>Campaign </a:t>
            </a:r>
            <a:r>
              <a:rPr lang="en-GB" dirty="0">
                <a:solidFill>
                  <a:schemeClr val="tx1"/>
                </a:solidFill>
              </a:rPr>
              <a:t> 	for a better deal; benefits changes &amp; access to treatments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Local Community Teams  </a:t>
            </a:r>
            <a:r>
              <a:rPr lang="en-GB" dirty="0">
                <a:solidFill>
                  <a:schemeClr val="tx1"/>
                </a:solidFill>
              </a:rPr>
              <a:t>help people connect in their local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0814E-6DD2-4FFC-985C-CA723DD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7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05345-1C02-405A-9743-8CB35518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131096"/>
            <a:ext cx="8371283" cy="881063"/>
          </a:xfrm>
        </p:spPr>
        <p:txBody>
          <a:bodyPr/>
          <a:lstStyle/>
          <a:p>
            <a:r>
              <a:rPr lang="en-GB" dirty="0"/>
              <a:t>MS Helpline – Freephone 0808 800 8000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1A10D8C6-0920-442B-9B04-0DE3EC07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31" y="5624514"/>
            <a:ext cx="2057400" cy="273844"/>
          </a:xfrm>
        </p:spPr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0085EAD5-6B66-4983-A382-807B82C373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3441" y="2125980"/>
            <a:ext cx="4120992" cy="38861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Our MS Helpline gives emotional support and information to anyone living with MS.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Direct private messages can be sent on Facebook messenger and a confidential email service: helpline@mssociety.org.uk </a:t>
            </a:r>
          </a:p>
          <a:p>
            <a:r>
              <a:rPr lang="en-US" dirty="0">
                <a:solidFill>
                  <a:schemeClr val="tx1"/>
                </a:solidFill>
              </a:rPr>
              <a:t>Also have specialists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 Nurses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Helpline Benefits Advisor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Disability Law Service - free, confidential advice to people affected by MS in England and Wales.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Moving More with MS </a:t>
            </a:r>
          </a:p>
        </p:txBody>
      </p:sp>
      <p:pic>
        <p:nvPicPr>
          <p:cNvPr id="51" name="Object 7" descr="preencoded.png">
            <a:extLst>
              <a:ext uri="{FF2B5EF4-FFF2-40B4-BE49-F238E27FC236}">
                <a16:creationId xmlns:a16="http://schemas.microsoft.com/office/drawing/2014/main" id="{3624991B-AA72-40AC-A294-19E20072E0A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39" y="2317289"/>
            <a:ext cx="4086225" cy="2214706"/>
          </a:xfrm>
        </p:spPr>
      </p:pic>
    </p:spTree>
    <p:extLst>
      <p:ext uri="{BB962C8B-B14F-4D97-AF65-F5344CB8AC3E}">
        <p14:creationId xmlns:p14="http://schemas.microsoft.com/office/powerpoint/2010/main" val="225700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services/activities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On Line MS Fatigue Management Course - 6 accessible 20 minute  sessions</a:t>
            </a:r>
          </a:p>
          <a:p>
            <a:pPr lvl="1"/>
            <a:r>
              <a:rPr lang="en-GB" dirty="0"/>
              <a:t>Online community/Forum</a:t>
            </a:r>
          </a:p>
          <a:p>
            <a:pPr lvl="1"/>
            <a:r>
              <a:rPr lang="en-GB" dirty="0"/>
              <a:t>Interactive Information Webinars - themed regular webinars </a:t>
            </a:r>
          </a:p>
          <a:p>
            <a:pPr lvl="1"/>
            <a:r>
              <a:rPr lang="en-GB" dirty="0"/>
              <a:t>Information events and free print and downloadable publications on a variety of topics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3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services and activities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Local groups cover a specific geographical area </a:t>
            </a:r>
          </a:p>
          <a:p>
            <a:pPr lvl="1"/>
            <a:r>
              <a:rPr lang="en-GB" dirty="0"/>
              <a:t>Self funded and volunteer-led</a:t>
            </a:r>
          </a:p>
          <a:p>
            <a:pPr lvl="1"/>
            <a:r>
              <a:rPr lang="en-GB" dirty="0"/>
              <a:t>Provide: </a:t>
            </a:r>
          </a:p>
          <a:p>
            <a:pPr lvl="1"/>
            <a:r>
              <a:rPr lang="en-GB" dirty="0"/>
              <a:t>local information/signposting</a:t>
            </a:r>
          </a:p>
          <a:p>
            <a:pPr lvl="1"/>
            <a:r>
              <a:rPr lang="en-GB" dirty="0"/>
              <a:t>emotional support (eg counselling/telephone contact line)</a:t>
            </a:r>
          </a:p>
          <a:p>
            <a:pPr lvl="1"/>
            <a:r>
              <a:rPr lang="en-GB" dirty="0"/>
              <a:t>access to physical activity</a:t>
            </a:r>
          </a:p>
          <a:p>
            <a:pPr lvl="1"/>
            <a:r>
              <a:rPr lang="en-GB" dirty="0"/>
              <a:t>Social and peer support opportunities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6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783FE9-6AD3-41C7-829F-CC234E6F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743617"/>
            <a:ext cx="8097440" cy="1342979"/>
          </a:xfrm>
        </p:spPr>
        <p:txBody>
          <a:bodyPr/>
          <a:lstStyle/>
          <a:p>
            <a:r>
              <a:rPr lang="en-US" b="1" dirty="0"/>
              <a:t>Local Group Contacts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DF38-EB12-478B-876F-3EA2B76BB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62653"/>
            <a:ext cx="8097440" cy="2061836"/>
          </a:xfrm>
        </p:spPr>
        <p:txBody>
          <a:bodyPr/>
          <a:lstStyle/>
          <a:p>
            <a:r>
              <a:rPr lang="en-US" dirty="0"/>
              <a:t>Alnwick and district </a:t>
            </a:r>
            <a:r>
              <a:rPr lang="en-GB" dirty="0"/>
              <a:t>07581 460 207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Alnwick@mssociety.org.uk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/>
              <a:t>South Northumberland 07749 384 598</a:t>
            </a:r>
          </a:p>
          <a:p>
            <a:r>
              <a:rPr lang="en-GB" dirty="0">
                <a:hlinkClick r:id="rId4"/>
              </a:rPr>
              <a:t>southnorthumberland@mssociety.org.uk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BFA7F-26BE-45BF-BC3F-3628211B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783FE9-6AD3-41C7-829F-CC234E6F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1743617"/>
            <a:ext cx="8097440" cy="1342979"/>
          </a:xfrm>
        </p:spPr>
        <p:txBody>
          <a:bodyPr/>
          <a:lstStyle/>
          <a:p>
            <a:r>
              <a:rPr lang="en-US" b="1" dirty="0"/>
              <a:t>National contacts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DF38-EB12-478B-876F-3EA2B76BB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9" y="3362653"/>
            <a:ext cx="8097440" cy="206183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MS Helpline </a:t>
            </a:r>
            <a:r>
              <a:rPr lang="en-US" dirty="0">
                <a:solidFill>
                  <a:schemeClr val="tx1"/>
                </a:solidFill>
              </a:rPr>
              <a:t>- 0808 800 8000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MS Website –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www.mssociety.org.uk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hlinkClick r:id="rId4"/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Regional Development - 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Sheila.greenwood@mssociety.org.uk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BFA7F-26BE-45BF-BC3F-3628211B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2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" y="857251"/>
            <a:ext cx="3282311" cy="51493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D9C5E6D-3C3C-478F-AD60-A459A431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35" y="1131096"/>
            <a:ext cx="5268896" cy="498583"/>
          </a:xfrm>
        </p:spPr>
        <p:txBody>
          <a:bodyPr/>
          <a:lstStyle/>
          <a:p>
            <a:r>
              <a:rPr lang="en-GB" dirty="0"/>
              <a:t>5 things to know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585ACF5-8871-4500-8003-787C47289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36" y="2226469"/>
            <a:ext cx="5268896" cy="3586656"/>
          </a:xfrm>
        </p:spPr>
        <p:txBody>
          <a:bodyPr/>
          <a:lstStyle/>
          <a:p>
            <a:pPr marL="252000" indent="-285750"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itchFamily="34" charset="-128"/>
              </a:rPr>
              <a:t>No-one has to face MS alone. </a:t>
            </a: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itchFamily="34" charset="-128"/>
              </a:rPr>
              <a:t>There’s lots of support out there </a:t>
            </a: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itchFamily="34" charset="-128"/>
              </a:rPr>
              <a:t>Everyone’s MS is different </a:t>
            </a: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itchFamily="34" charset="-128"/>
              </a:rPr>
              <a:t>Research is making progress all the time </a:t>
            </a: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itchFamily="34" charset="-128"/>
              </a:rPr>
              <a:t>If you have MS, it may mean making some changes. But you can still have aspirations and achieve goals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3" name="Object 3" descr="preencoded.png">
            <a:extLst>
              <a:ext uri="{FF2B5EF4-FFF2-40B4-BE49-F238E27FC236}">
                <a16:creationId xmlns:a16="http://schemas.microsoft.com/office/drawing/2014/main" id="{D7034CD8-A9B0-4F75-9A87-A209659289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7251"/>
            <a:ext cx="3346403" cy="51435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A1AD1-2B4D-4178-BF59-29F83C06E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0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2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7B97DA-E956-4F81-8968-4F2542D0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9" y="2100229"/>
            <a:ext cx="8371283" cy="1814625"/>
          </a:xfrm>
        </p:spPr>
        <p:txBody>
          <a:bodyPr/>
          <a:lstStyle/>
          <a:p>
            <a:r>
              <a:rPr lang="en-GB" dirty="0"/>
              <a:t>What it means to me – a personal perspective</a:t>
            </a:r>
            <a:br>
              <a:rPr lang="en-GB" dirty="0"/>
            </a:b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C0A4F-D85F-4C3C-BB8D-DAB7928F6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5400" dirty="0"/>
              <a:t>Glynis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FCE2C-BCD7-4A45-A146-342A7F9C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8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1419" y="928671"/>
            <a:ext cx="2392559" cy="49993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F68CE3-724A-428F-9490-F4D5C82DB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8" y="928689"/>
            <a:ext cx="2392540" cy="4999435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C550A0-D051-434D-94AD-45930ADE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78" y="2518673"/>
            <a:ext cx="6049113" cy="1759695"/>
          </a:xfrm>
        </p:spPr>
        <p:txBody>
          <a:bodyPr/>
          <a:lstStyle/>
          <a:p>
            <a:r>
              <a:rPr lang="en-GB" dirty="0"/>
              <a:t>Any Questions?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Thank you for listening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EA69-2D77-43AE-8C07-0A9FF801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6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Stats/Facts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130,000 people live with MS in the UK</a:t>
            </a:r>
          </a:p>
          <a:p>
            <a:pPr lvl="1"/>
            <a:r>
              <a:rPr lang="en-GB" dirty="0"/>
              <a:t>Estimated number in Northumberland 650*</a:t>
            </a:r>
          </a:p>
          <a:p>
            <a:pPr lvl="1"/>
            <a:r>
              <a:rPr lang="en-GB" dirty="0"/>
              <a:t>Usually diagnosed in your 30s – 50s</a:t>
            </a:r>
          </a:p>
          <a:p>
            <a:pPr lvl="1"/>
            <a:r>
              <a:rPr lang="en-GB" dirty="0"/>
              <a:t>Every one shares the uncertainty of life with MS</a:t>
            </a:r>
          </a:p>
          <a:p>
            <a:pPr lvl="1"/>
            <a:r>
              <a:rPr lang="en-GB" dirty="0"/>
              <a:t>The exact cause is unknown</a:t>
            </a:r>
          </a:p>
          <a:p>
            <a:pPr lvl="1"/>
            <a:r>
              <a:rPr lang="en-GB" dirty="0"/>
              <a:t>It is not infection or contagious</a:t>
            </a:r>
          </a:p>
          <a:p>
            <a:pPr lvl="1"/>
            <a:r>
              <a:rPr lang="en-GB" dirty="0"/>
              <a:t>There is currently no known cure</a:t>
            </a:r>
          </a:p>
          <a:p>
            <a:pPr lvl="1"/>
            <a:r>
              <a:rPr lang="en-GB" dirty="0"/>
              <a:t>Once diagnosed MS stays for life</a:t>
            </a:r>
          </a:p>
          <a:p>
            <a:pPr marL="0" lvl="1" indent="0">
              <a:buNone/>
            </a:pPr>
            <a:r>
              <a:rPr lang="en-GB" dirty="0"/>
              <a:t>* </a:t>
            </a:r>
            <a:r>
              <a:rPr lang="en-GB" sz="1400" dirty="0"/>
              <a:t>source ONS Mid-2022 Population Estimates for Clinical Commissioning Groups in England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8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13149" y="1131096"/>
            <a:ext cx="8371283" cy="498583"/>
          </a:xfrm>
        </p:spPr>
        <p:txBody>
          <a:bodyPr/>
          <a:lstStyle/>
          <a:p>
            <a:r>
              <a:rPr lang="en-GB" dirty="0"/>
              <a:t>Possible causes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031" y="5624513"/>
            <a:ext cx="2057400" cy="273844"/>
          </a:xfrm>
        </p:spPr>
        <p:txBody>
          <a:bodyPr/>
          <a:lstStyle/>
          <a:p>
            <a:fld id="{3A5D3365-643E-416A-BD78-4DDB1A3949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2" descr="P:\Information and Education\Information Services\Information Resources\Current resources\What is MS\What is MS 2012\Artwork\Images\What is MS image 4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4" y="1825625"/>
            <a:ext cx="6196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13149" y="1131096"/>
            <a:ext cx="8371283" cy="498583"/>
          </a:xfrm>
        </p:spPr>
        <p:txBody>
          <a:bodyPr/>
          <a:lstStyle/>
          <a:p>
            <a:r>
              <a:rPr lang="en-GB" dirty="0"/>
              <a:t>What happens in MS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031" y="5624513"/>
            <a:ext cx="2057400" cy="273844"/>
          </a:xfrm>
        </p:spPr>
        <p:txBody>
          <a:bodyPr/>
          <a:lstStyle/>
          <a:p>
            <a:fld id="{3A5D3365-643E-416A-BD78-4DDB1A39495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3" descr="P:\Information and Education\Information Services\Information Resources\Current resources\What is MS\What is MS 2012\Artwork\Images\What is MS image 1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4" y="1814195"/>
            <a:ext cx="24801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:\Information and Education\Information Services\Information Resources\Current resources\What is MS\What is MS 2012\Artwork\Images\What is MS image 2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35" y="2200299"/>
            <a:ext cx="3254751" cy="17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:\Information and Education\Information Services\Information Resources\Current resources\What is MS\What is MS 2012\Artwork\Images\What is MS image 3 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30" y="4184841"/>
            <a:ext cx="3326625" cy="21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0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13149" y="1131096"/>
            <a:ext cx="8371283" cy="498583"/>
          </a:xfrm>
        </p:spPr>
        <p:txBody>
          <a:bodyPr/>
          <a:lstStyle/>
          <a:p>
            <a:r>
              <a:rPr lang="en-GB" dirty="0"/>
              <a:t>Diagnosis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031" y="5624513"/>
            <a:ext cx="2057400" cy="273844"/>
          </a:xfrm>
        </p:spPr>
        <p:txBody>
          <a:bodyPr/>
          <a:lstStyle/>
          <a:p>
            <a:fld id="{3A5D3365-643E-416A-BD78-4DDB1A39495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1" name="Picture 2" descr="P:\Information and Education\Information Services\Information Resources\Current resources\What is MS\What is MS 2012\Artwork\Images\What is MS image 6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1" y="1859915"/>
            <a:ext cx="50655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13149" y="1131096"/>
            <a:ext cx="8371283" cy="498583"/>
          </a:xfrm>
        </p:spPr>
        <p:txBody>
          <a:bodyPr/>
          <a:lstStyle/>
          <a:p>
            <a:r>
              <a:rPr lang="en-GB" dirty="0"/>
              <a:t>Is everyone’s MS the same?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031" y="5624513"/>
            <a:ext cx="2057400" cy="273844"/>
          </a:xfrm>
        </p:spPr>
        <p:txBody>
          <a:bodyPr/>
          <a:lstStyle/>
          <a:p>
            <a:fld id="{3A5D3365-643E-416A-BD78-4DDB1A39495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2" descr="P:\Information and Education\Information Services\Information Resources\Current resources\What is MS\What is MS 2012\Artwork\Images\What is MS image 7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6" y="1881257"/>
            <a:ext cx="29432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823" y="37576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Relapsing remitting</a:t>
            </a:r>
          </a:p>
        </p:txBody>
      </p:sp>
      <p:pic>
        <p:nvPicPr>
          <p:cNvPr id="9" name="Picture 2" descr="P:\Information and Education\Information Services\Information Resources\Current resources\What is MS\What is MS 2012\Artwork\Images\What is MS image 8 (cropped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72" y="2130242"/>
            <a:ext cx="2933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54270" y="4127014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Primary Progressive MS</a:t>
            </a:r>
          </a:p>
        </p:txBody>
      </p:sp>
      <p:pic>
        <p:nvPicPr>
          <p:cNvPr id="10" name="Picture 3" descr="P:\Information and Education\Information Services\Information Resources\Current resources\What is MS\What is MS 2012\Artwork\Images\What is MS image 10 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21" y="4183006"/>
            <a:ext cx="28860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5761" y="6126343"/>
            <a:ext cx="3249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Secondary Progressive MS</a:t>
            </a:r>
          </a:p>
        </p:txBody>
      </p:sp>
    </p:spTree>
    <p:extLst>
      <p:ext uri="{BB962C8B-B14F-4D97-AF65-F5344CB8AC3E}">
        <p14:creationId xmlns:p14="http://schemas.microsoft.com/office/powerpoint/2010/main" val="30525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Symptoms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149" y="1029905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Fatigue </a:t>
            </a:r>
          </a:p>
          <a:p>
            <a:pPr lvl="1"/>
            <a:r>
              <a:rPr lang="en-GB" dirty="0"/>
              <a:t>Sensory problems</a:t>
            </a:r>
          </a:p>
          <a:p>
            <a:pPr lvl="1"/>
            <a:r>
              <a:rPr lang="en-GB" dirty="0"/>
              <a:t>Visual problems</a:t>
            </a:r>
          </a:p>
          <a:p>
            <a:pPr lvl="1"/>
            <a:r>
              <a:rPr lang="en-GB" dirty="0"/>
              <a:t>Sexual problems</a:t>
            </a:r>
          </a:p>
          <a:p>
            <a:pPr lvl="1"/>
            <a:r>
              <a:rPr lang="en-GB" dirty="0"/>
              <a:t>Bladder and bowel problems</a:t>
            </a:r>
          </a:p>
          <a:p>
            <a:pPr lvl="1"/>
            <a:r>
              <a:rPr lang="en-GB" dirty="0"/>
              <a:t>Muscle stiffness and spasms</a:t>
            </a:r>
          </a:p>
          <a:p>
            <a:pPr lvl="1"/>
            <a:r>
              <a:rPr lang="en-GB" dirty="0"/>
              <a:t>Problems with walking, balance and coordination</a:t>
            </a:r>
          </a:p>
          <a:p>
            <a:pPr lvl="1"/>
            <a:r>
              <a:rPr lang="en-GB" dirty="0"/>
              <a:t>Speech and swallowing difficulties</a:t>
            </a:r>
          </a:p>
          <a:p>
            <a:pPr lvl="1"/>
            <a:r>
              <a:rPr lang="en-GB" dirty="0"/>
              <a:t>Cognitive problems</a:t>
            </a:r>
          </a:p>
          <a:p>
            <a:pPr lvl="1"/>
            <a:r>
              <a:rPr lang="en-GB" dirty="0"/>
              <a:t>Pain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7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AF71571-21B8-45D8-85BF-F1A0E77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Invisible symptoms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F79EC6-A745-4EE5-B11D-57CB55CB49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1958" y="1339087"/>
            <a:ext cx="6513431" cy="5326447"/>
          </a:xfrm>
        </p:spPr>
        <p:txBody>
          <a:bodyPr/>
          <a:lstStyle/>
          <a:p>
            <a:pPr lvl="1"/>
            <a:r>
              <a:rPr lang="en-GB" dirty="0"/>
              <a:t>“You look so well”</a:t>
            </a:r>
          </a:p>
          <a:p>
            <a:pPr lvl="1"/>
            <a:r>
              <a:rPr lang="en-GB" dirty="0"/>
              <a:t>Difficult for others to understand</a:t>
            </a:r>
          </a:p>
          <a:p>
            <a:pPr lvl="1"/>
            <a:r>
              <a:rPr lang="en-GB" dirty="0"/>
              <a:t>Frustrating for the person to describe</a:t>
            </a:r>
          </a:p>
          <a:p>
            <a:pPr lvl="1"/>
            <a:r>
              <a:rPr lang="en-GB" dirty="0"/>
              <a:t>May lead to further difficulties (at work, socially, etc)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AEA0C7-8BDD-4EA9-BBA2-F899F38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805-9B22-4A97-8ACC-1BE079EC0B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01083"/>
      </p:ext>
    </p:extLst>
  </p:cSld>
  <p:clrMapOvr>
    <a:masterClrMapping/>
  </p:clrMapOvr>
</p:sld>
</file>

<file path=ppt/theme/theme1.xml><?xml version="1.0" encoding="utf-8"?>
<a:theme xmlns:a="http://schemas.openxmlformats.org/drawingml/2006/main" name="MS_Society_PPT(draft v3)">
  <a:themeElements>
    <a:clrScheme name="MS Society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MS Society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Society_PPT(draft v3).potx" id="{C328B4DB-C4BA-4C37-AB66-F415E0CA41F3}" vid="{8A901BC3-5357-44FB-9EDB-83850354865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4.xml><?xml version="1.0" encoding="utf-8"?>
<a:theme xmlns:a="http://schemas.openxmlformats.org/drawingml/2006/main" name="1_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5.xml><?xml version="1.0" encoding="utf-8"?>
<a:theme xmlns:a="http://schemas.openxmlformats.org/drawingml/2006/main" name="2_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6.xml><?xml version="1.0" encoding="utf-8"?>
<a:theme xmlns:a="http://schemas.openxmlformats.org/drawingml/2006/main" name="3_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7.xml><?xml version="1.0" encoding="utf-8"?>
<a:theme xmlns:a="http://schemas.openxmlformats.org/drawingml/2006/main" name="4_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8.xml><?xml version="1.0" encoding="utf-8"?>
<a:theme xmlns:a="http://schemas.openxmlformats.org/drawingml/2006/main" name="5_MS Society 2021">
  <a:themeElements>
    <a:clrScheme name="MS Society 2021">
      <a:dk1>
        <a:sysClr val="windowText" lastClr="000000"/>
      </a:dk1>
      <a:lt1>
        <a:sysClr val="window" lastClr="FFFFFF"/>
      </a:lt1>
      <a:dk2>
        <a:srgbClr val="5DC4CF"/>
      </a:dk2>
      <a:lt2>
        <a:srgbClr val="88A0AF"/>
      </a:lt2>
      <a:accent1>
        <a:srgbClr val="E35205"/>
      </a:accent1>
      <a:accent2>
        <a:srgbClr val="6E2B62"/>
      </a:accent2>
      <a:accent3>
        <a:srgbClr val="4F758B"/>
      </a:accent3>
      <a:accent4>
        <a:srgbClr val="009CA6"/>
      </a:accent4>
      <a:accent5>
        <a:srgbClr val="F7A17A"/>
      </a:accent5>
      <a:accent6>
        <a:srgbClr val="A676A5"/>
      </a:accent6>
      <a:hlink>
        <a:srgbClr val="88A0AF"/>
      </a:hlink>
      <a:folHlink>
        <a:srgbClr val="5DC4C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Society PPT 2021 (MASTER Verdana).potx" id="{858DE6DE-F271-4292-9A72-E33D0481A03A}" vid="{33228E70-1EFB-46D6-AB00-0ADF4B62EC8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6254F17BBAD40823ECC4C551A95D3" ma:contentTypeVersion="12" ma:contentTypeDescription="Create a new document." ma:contentTypeScope="" ma:versionID="cd1d12a0497154b3db6f789f060d9e5f">
  <xsd:schema xmlns:xsd="http://www.w3.org/2001/XMLSchema" xmlns:xs="http://www.w3.org/2001/XMLSchema" xmlns:p="http://schemas.microsoft.com/office/2006/metadata/properties" xmlns:ns3="701eb794-a5c5-42e0-89bb-a6f2ec642fe5" xmlns:ns4="b8312773-e344-46fc-ac6f-398ab89279ea" targetNamespace="http://schemas.microsoft.com/office/2006/metadata/properties" ma:root="true" ma:fieldsID="8b9a8fbb883ec8c893e358bfa9775196" ns3:_="" ns4:_="">
    <xsd:import namespace="701eb794-a5c5-42e0-89bb-a6f2ec642fe5"/>
    <xsd:import namespace="b8312773-e344-46fc-ac6f-398ab89279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eb794-a5c5-42e0-89bb-a6f2ec642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12773-e344-46fc-ac6f-398ab8927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E072A-D6F2-4CD8-83F9-3EFA2EA63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eb794-a5c5-42e0-89bb-a6f2ec642fe5"/>
    <ds:schemaRef ds:uri="b8312773-e344-46fc-ac6f-398ab8927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F06274-D1F7-445B-9209-A3556D7969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8D6C6-AB7B-443D-8B08-3FBA871E21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01eb794-a5c5-42e0-89bb-a6f2ec642fe5"/>
    <ds:schemaRef ds:uri="b8312773-e344-46fc-ac6f-398ab89279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MS_Society_PPT(draft v3)</Template>
  <TotalTime>3877</TotalTime>
  <Words>741</Words>
  <Application>Microsoft Office PowerPoint</Application>
  <PresentationFormat>On-screen Show (4:3)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Wingdings</vt:lpstr>
      <vt:lpstr>MS_Society_PPT(draft v3)</vt:lpstr>
      <vt:lpstr>Custom Design</vt:lpstr>
      <vt:lpstr>MS Society 2021</vt:lpstr>
      <vt:lpstr>1_MS Society 2021</vt:lpstr>
      <vt:lpstr>2_MS Society 2021</vt:lpstr>
      <vt:lpstr>3_MS Society 2021</vt:lpstr>
      <vt:lpstr>4_MS Society 2021</vt:lpstr>
      <vt:lpstr>5_MS Society 2021</vt:lpstr>
      <vt:lpstr>MS Society – who we are and what we do</vt:lpstr>
      <vt:lpstr>5 things to know</vt:lpstr>
      <vt:lpstr>Some Stats/Facts</vt:lpstr>
      <vt:lpstr>Possible causes</vt:lpstr>
      <vt:lpstr>What happens in MS</vt:lpstr>
      <vt:lpstr>Diagnosis</vt:lpstr>
      <vt:lpstr>Is everyone’s MS the same?</vt:lpstr>
      <vt:lpstr>Common Symptoms</vt:lpstr>
      <vt:lpstr>Invisible symptoms</vt:lpstr>
      <vt:lpstr>Impact on daily life</vt:lpstr>
      <vt:lpstr>Can MS be treated?</vt:lpstr>
      <vt:lpstr>Managing MS Symptoms</vt:lpstr>
      <vt:lpstr>Who helps manage your MS symptoms?</vt:lpstr>
      <vt:lpstr>MS Society</vt:lpstr>
      <vt:lpstr>MS Helpline – Freephone 0808 800 8000</vt:lpstr>
      <vt:lpstr>Some other services/activities</vt:lpstr>
      <vt:lpstr>Local services and activities</vt:lpstr>
      <vt:lpstr>Local Group Contacts.</vt:lpstr>
      <vt:lpstr>National contacts.</vt:lpstr>
      <vt:lpstr>What it means to me – a personal perspective </vt:lpstr>
      <vt:lpstr>Any Questions?  Thank you for listening</vt:lpstr>
    </vt:vector>
  </TitlesOfParts>
  <Manager>Mark Whatham</Manager>
  <Company>MS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Society presentation template with front cover images</dc:title>
  <dc:subject>MS Society presentation template with front cover images</dc:subject>
  <dc:creator>Vipasna Luthra</dc:creator>
  <cp:lastModifiedBy>Helen Brown | Healthwatch Northumberland</cp:lastModifiedBy>
  <cp:revision>99</cp:revision>
  <cp:lastPrinted>2022-06-23T15:37:55Z</cp:lastPrinted>
  <dcterms:created xsi:type="dcterms:W3CDTF">2016-12-15T10:54:41Z</dcterms:created>
  <dcterms:modified xsi:type="dcterms:W3CDTF">2022-07-04T09:19:48Z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4658075</vt:lpwstr>
  </property>
  <property fmtid="{D5CDD505-2E9C-101B-9397-08002B2CF9AE}" pid="3" name="NXPowerLiteSettings">
    <vt:lpwstr>874006B004C800</vt:lpwstr>
  </property>
  <property fmtid="{D5CDD505-2E9C-101B-9397-08002B2CF9AE}" pid="4" name="NXPowerLiteVersion">
    <vt:lpwstr>D7.1.5</vt:lpwstr>
  </property>
  <property fmtid="{D5CDD505-2E9C-101B-9397-08002B2CF9AE}" pid="5" name="ContentTypeId">
    <vt:lpwstr>0x010100A516254F17BBAD40823ECC4C551A95D3</vt:lpwstr>
  </property>
</Properties>
</file>